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9" r:id="rId12"/>
    <p:sldId id="264" r:id="rId13"/>
    <p:sldId id="270" r:id="rId14"/>
    <p:sldId id="263" r:id="rId15"/>
    <p:sldId id="271" r:id="rId16"/>
    <p:sldId id="26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8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EE799-FC1D-4A29-8C56-3A3B017B2A12}" v="236" dt="2020-09-20T20:59:10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7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44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93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97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9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97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6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61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81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73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0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34716-4447-416F-A064-1C0AFE858C44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054332-6EBE-42E5-8CAB-28754A9DC8E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ebouw, plafond, tafel, winkel&#10;&#10;Automatisch gegenereerde beschrijving">
            <a:extLst>
              <a:ext uri="{FF2B5EF4-FFF2-40B4-BE49-F238E27FC236}">
                <a16:creationId xmlns:a16="http://schemas.microsoft.com/office/drawing/2014/main" id="{4E492BFA-646F-4B82-BA7D-4B91ABAFC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3" t="20087" r="4326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FA7216D-6B3F-47D0-AF43-2415E45FF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5198919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400" dirty="0"/>
              <a:t>Type bloemenwinkels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6B6540-FFB3-4660-8B51-BA5B7E2BF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nl-NL" sz="20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0FF4197-1FF3-424A-BD8C-FF3076D55649}"/>
              </a:ext>
            </a:extLst>
          </p:cNvPr>
          <p:cNvSpPr/>
          <p:nvPr/>
        </p:nvSpPr>
        <p:spPr>
          <a:xfrm>
            <a:off x="8260080" y="335280"/>
            <a:ext cx="2336800" cy="5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975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EA5DE-EA84-4523-97E5-08CB9010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 bloemendiscount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ED48B5-08C5-45EE-9530-0E02DB29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3794519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Weinig aandacht voor presentatie van de producten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Schreeuwerige prijsaanduidingen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Mindere kwaliteit producten voor een lage prijs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Alleen veel gevraagde en goed verkopende producten 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 kwaliteit minder aandacht, maar lage prijs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Vaak grotere hoeveelheden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Gericht op lagere segment</a:t>
            </a:r>
          </a:p>
        </p:txBody>
      </p:sp>
    </p:spTree>
    <p:extLst>
      <p:ext uri="{BB962C8B-B14F-4D97-AF65-F5344CB8AC3E}">
        <p14:creationId xmlns:p14="http://schemas.microsoft.com/office/powerpoint/2010/main" val="27017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E0C4A0A9-3E8A-453E-8FC3-0688EBC416B7}"/>
              </a:ext>
            </a:extLst>
          </p:cNvPr>
          <p:cNvSpPr/>
          <p:nvPr/>
        </p:nvSpPr>
        <p:spPr>
          <a:xfrm>
            <a:off x="3593645" y="5919865"/>
            <a:ext cx="3635242" cy="988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7092A6C-0C90-49E8-AD6E-62CC8CDCC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93875"/>
            <a:ext cx="3799840" cy="32641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22F35B4-0146-4C0C-92D8-8DE6F2220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82"/>
            <a:ext cx="2586887" cy="33333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9B44BF-C028-4A7E-AEA5-F90767A33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960" y="0"/>
            <a:ext cx="6469040" cy="33281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29D6CFF-483C-4238-9BD4-4CCA807D68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692" y="3593875"/>
            <a:ext cx="5169308" cy="326412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71E5F33-10B3-4E66-8A14-63C18BE6353F}"/>
              </a:ext>
            </a:extLst>
          </p:cNvPr>
          <p:cNvSpPr/>
          <p:nvPr/>
        </p:nvSpPr>
        <p:spPr>
          <a:xfrm>
            <a:off x="2649083" y="1590418"/>
            <a:ext cx="3976473" cy="3129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56D11DF-043D-4D1A-BB79-ED1117605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127" y="1744922"/>
            <a:ext cx="3639061" cy="2820272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C31230AB-3F82-46BA-8683-86B3B51E440D}"/>
              </a:ext>
            </a:extLst>
          </p:cNvPr>
          <p:cNvSpPr/>
          <p:nvPr/>
        </p:nvSpPr>
        <p:spPr>
          <a:xfrm rot="323874">
            <a:off x="3419477" y="2172250"/>
            <a:ext cx="1028700" cy="95250"/>
          </a:xfrm>
          <a:prstGeom prst="rect">
            <a:avLst/>
          </a:prstGeom>
          <a:solidFill>
            <a:srgbClr val="498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117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B6F62-3C24-4ABB-AD70-54C09C031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bloemenverkooppunt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6815E5-2FAB-49D2-88DA-5E991C023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5641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onderdeel van een ander bedrijf (meestal supermarkt, tankstation)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Alleen kant en klare producten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Ongeschoold personeel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Eenvoudige presentatie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Goedkope uitstraling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Gericht op lagere segment</a:t>
            </a:r>
          </a:p>
        </p:txBody>
      </p:sp>
    </p:spTree>
    <p:extLst>
      <p:ext uri="{BB962C8B-B14F-4D97-AF65-F5344CB8AC3E}">
        <p14:creationId xmlns:p14="http://schemas.microsoft.com/office/powerpoint/2010/main" val="3128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0B84D104-2676-43AD-9A79-C63066E647DC}"/>
              </a:ext>
            </a:extLst>
          </p:cNvPr>
          <p:cNvSpPr/>
          <p:nvPr/>
        </p:nvSpPr>
        <p:spPr>
          <a:xfrm>
            <a:off x="4019682" y="5902614"/>
            <a:ext cx="8172317" cy="9553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4C90BF-3ED9-4391-ABB9-0640D77A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B7D499A-952C-45EB-94C7-58DF36485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11864"/>
            <a:ext cx="4429760" cy="31461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E2C374-7123-4D2A-A059-8C685538D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613"/>
            <a:ext cx="2833503" cy="352164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EC131A3-C9C7-497C-801F-368844B18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752" y="-25614"/>
            <a:ext cx="5238750" cy="35623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BD1F5CF-675B-43E7-9DAC-7AA64CABD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950" y="3820041"/>
            <a:ext cx="3800475" cy="3037959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13D4CEB7-0774-478F-80F5-2E89B8448140}"/>
              </a:ext>
            </a:extLst>
          </p:cNvPr>
          <p:cNvSpPr/>
          <p:nvPr/>
        </p:nvSpPr>
        <p:spPr>
          <a:xfrm>
            <a:off x="8179502" y="3711864"/>
            <a:ext cx="662172" cy="9553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6D16455-7AA4-4947-B350-5029B411B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751" y="1853754"/>
            <a:ext cx="3890961" cy="27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0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B019A-7556-428A-B203-C2E59BB6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tuincentrum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307868-A4C3-47CA-8174-85A6D43D0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Grootse uitstraling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Aparte afdelingen, (soms) ook afdeling bloemenshop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Veel verschillende artikelen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Goede kwaliteit voor aantrekkelijke prijs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Geschoold personeel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Veel kant-en-klaar producten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Veel gevraagde goed verkopende producten  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Gericht op midden segment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7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CA5E9C93-96DE-44AE-96B0-AC4543598AC8}"/>
              </a:ext>
            </a:extLst>
          </p:cNvPr>
          <p:cNvSpPr/>
          <p:nvPr/>
        </p:nvSpPr>
        <p:spPr>
          <a:xfrm>
            <a:off x="3665182" y="5753100"/>
            <a:ext cx="4332868" cy="1104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821BFE-1D56-4D00-9AF7-7A264A4B8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05262"/>
            <a:ext cx="4400550" cy="355273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0D87F8D-1071-41AB-BF62-0D7D22972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411"/>
            <a:ext cx="4719546" cy="309046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D10EB95-CF44-45F1-A40C-77CFFD29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914" y="0"/>
            <a:ext cx="3997170" cy="309046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86E9A13-CF8C-4D26-866B-0E46DF4E9739}"/>
              </a:ext>
            </a:extLst>
          </p:cNvPr>
          <p:cNvSpPr/>
          <p:nvPr/>
        </p:nvSpPr>
        <p:spPr>
          <a:xfrm>
            <a:off x="9829800" y="0"/>
            <a:ext cx="1225054" cy="333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94DE987-2C58-42AD-8C53-8319CCDD6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534" y="3742875"/>
            <a:ext cx="4400550" cy="3115126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8D834B2E-B899-4B6A-B32F-A262B9A89691}"/>
              </a:ext>
            </a:extLst>
          </p:cNvPr>
          <p:cNvSpPr/>
          <p:nvPr/>
        </p:nvSpPr>
        <p:spPr>
          <a:xfrm>
            <a:off x="4279186" y="1859658"/>
            <a:ext cx="4257675" cy="30055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9FD28AF-3EDB-4BAF-A262-6A6B0FDCE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008" y="1968141"/>
            <a:ext cx="4054029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86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40A3A-6D03-4085-B539-DB5921F2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 markt / bloemenkraam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A7F610-B13D-4377-985E-86857B210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Markt is ambulante handel (verplaatsbaar)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Weersgevoelig (buiten)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Vaak standaard producten, kant-en-klaar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Goedkope prijs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Vaak aanbiedingen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Seizoensgebonden producten 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Vaak meer bloemen dan planten, geen decoratie producten 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Gericht op lagere segment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938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47F11C4B-CFCC-4BC3-9ED1-4D0B7F6A2D98}"/>
              </a:ext>
            </a:extLst>
          </p:cNvPr>
          <p:cNvSpPr/>
          <p:nvPr/>
        </p:nvSpPr>
        <p:spPr>
          <a:xfrm>
            <a:off x="3665182" y="5753100"/>
            <a:ext cx="4332868" cy="1104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C11BA1-873D-44D6-9890-B4DA09745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04096" cy="33528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B8C5C0D-8ADF-44AC-8173-922FE5142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8101"/>
            <a:ext cx="3986082" cy="300989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2F01473-9420-41EF-883B-E5C407C7A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821" y="-1"/>
            <a:ext cx="4325180" cy="266700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D3A6B09-57F3-4AA1-892B-BE2906EE3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850" y="3297115"/>
            <a:ext cx="4629150" cy="3560885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EAFFD905-5B68-47A4-B615-634E9728BE44}"/>
              </a:ext>
            </a:extLst>
          </p:cNvPr>
          <p:cNvSpPr/>
          <p:nvPr/>
        </p:nvSpPr>
        <p:spPr>
          <a:xfrm>
            <a:off x="3391048" y="2247900"/>
            <a:ext cx="4629150" cy="23526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C09960E-8D13-4361-8FE4-8E78AC26D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475063" y="2333625"/>
            <a:ext cx="442458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4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E9FFB-8F14-4F3D-A3A2-56386245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7990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800" dirty="0"/>
              <a:t>Verschillende type bloemenwinkels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8D30FB-B9D9-422A-9762-CD8A290F8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900" y="2235200"/>
            <a:ext cx="7391400" cy="381828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bloemenspeciaalzaak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bloemenwinkel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bloemenkiosk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bloemendiscount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De bloemenverkooppunt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Tuincentrum </a:t>
            </a:r>
          </a:p>
          <a:p>
            <a:pPr marL="34290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Markt / Bloemenkraam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endParaRPr lang="nl-NL" sz="3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17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813F5-59B1-4608-B215-13CFC072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Opdracht:</a:t>
            </a:r>
            <a:b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CB24C5-22A2-4BBC-B648-3FD08EAEF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7071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Zoek van alle type bloemenwinkels een passende foto.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endParaRPr lang="nl-NL" sz="9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Geef bij alle type bloemenwinkels minimaal 3 kenmerken/eigenschappen.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nl-NL" sz="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Geef aan welk type bloemenwinkel jouw stagebedrijf is.</a:t>
            </a:r>
            <a:r>
              <a:rPr lang="nl-NL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nl-NL" sz="8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nl-NL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 uit </a:t>
            </a: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waarom je dit vindt en m</a:t>
            </a:r>
            <a:r>
              <a:rPr lang="nl-NL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aak foto’s waaruit </a:t>
            </a:r>
            <a:r>
              <a:rPr lang="nl-NL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 blijkt.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0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08F58-A71F-4614-B327-3517C9E8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 Bloemenspeciaalzaak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2624EC-76C3-40B0-8988-CA4480F70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37393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Gespecialiseerd in bloemen en/of planten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 kwaliteit van alle producten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Exclusieve bloemen, planten, vazen en decoratiematerialen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Veel aandacht voor presentatie van de producten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Subtiele prijsaanduidingen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Geschoold personeel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Bloemen vaak per stuk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Geur van bloemen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Dure uitstraling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Smal, diep en kort assortiment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Gericht op het hogere segment</a:t>
            </a:r>
            <a:endParaRPr lang="nl-NL" sz="14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74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21">
            <a:extLst>
              <a:ext uri="{FF2B5EF4-FFF2-40B4-BE49-F238E27FC236}">
                <a16:creationId xmlns:a16="http://schemas.microsoft.com/office/drawing/2014/main" id="{92506496-2EA2-4D2B-9B2F-5279E99E8AA7}"/>
              </a:ext>
            </a:extLst>
          </p:cNvPr>
          <p:cNvSpPr/>
          <p:nvPr/>
        </p:nvSpPr>
        <p:spPr>
          <a:xfrm>
            <a:off x="4810125" y="5875345"/>
            <a:ext cx="3635242" cy="988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C89DEA4-CA1F-40F9-8195-0C0F51765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5718" y="0"/>
            <a:ext cx="4068128" cy="25026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A53B7F3-3667-4E84-8BCA-44D386408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173" y="4033494"/>
            <a:ext cx="4904369" cy="2824506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07C35432-D47A-442C-AF8A-0E44BFEA8B36}"/>
              </a:ext>
            </a:extLst>
          </p:cNvPr>
          <p:cNvSpPr/>
          <p:nvPr/>
        </p:nvSpPr>
        <p:spPr>
          <a:xfrm>
            <a:off x="8075718" y="1380561"/>
            <a:ext cx="468842" cy="12777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AE713D2-A5DB-4DFB-AE7D-C1BE16CAE58C}"/>
              </a:ext>
            </a:extLst>
          </p:cNvPr>
          <p:cNvSpPr/>
          <p:nvPr/>
        </p:nvSpPr>
        <p:spPr>
          <a:xfrm>
            <a:off x="3853649" y="3919672"/>
            <a:ext cx="1100292" cy="546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3263C08-375F-410D-853F-098B3B560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64050" cy="3477645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DC68091-461C-426D-8F0C-EC78AD408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356" y="4457700"/>
            <a:ext cx="2924175" cy="24003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B53945-944D-454B-BC61-8F5ECDF38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663" y="3581400"/>
            <a:ext cx="3764338" cy="3276600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66F4D7B1-D124-4B90-8918-A7424E475AF6}"/>
              </a:ext>
            </a:extLst>
          </p:cNvPr>
          <p:cNvSpPr/>
          <p:nvPr/>
        </p:nvSpPr>
        <p:spPr>
          <a:xfrm>
            <a:off x="8044531" y="3477645"/>
            <a:ext cx="468842" cy="988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C50F6B-1842-4A57-8F8B-3DC040964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0546" y="1476777"/>
            <a:ext cx="4457117" cy="28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0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8C041-3176-4E83-B617-A1F466DD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 bloemenwinkel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8014E-5AA5-477B-BDB3-9AD196BFB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75468"/>
          </a:xfrm>
        </p:spPr>
        <p:txBody>
          <a:bodyPr/>
          <a:lstStyle/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Bloemen, planten, decoratiematerialen.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Goede kwaliteit voor een redelijke prijs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Vaak geschoold personeel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Producten die veel consumenten mooi vinden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Breder maar ondieper assortiment t.o.v. bloemenspeciaalzaak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Gericht op midden segment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11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8B10F6B4-E7A2-43DB-9F52-2C42A88C75F3}"/>
              </a:ext>
            </a:extLst>
          </p:cNvPr>
          <p:cNvSpPr/>
          <p:nvPr/>
        </p:nvSpPr>
        <p:spPr>
          <a:xfrm>
            <a:off x="4278379" y="5865652"/>
            <a:ext cx="3635242" cy="988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1D5782-C5DD-4AA8-9B18-15C9B10E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5CD9EA1-6D38-4109-BAD9-0AE777E4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13" y="0"/>
            <a:ext cx="4991987" cy="35458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5778761-01CF-4A77-8A10-69341C73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59866" cy="354584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17C16BD-A065-4CC0-8AB1-5151C6AFE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1723"/>
            <a:ext cx="4460240" cy="31462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47E4DAD-382C-43B3-AD22-3C386320E9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4880" y="3685032"/>
            <a:ext cx="4897120" cy="3183128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693119F2-F499-490B-B138-C16B68143B0F}"/>
              </a:ext>
            </a:extLst>
          </p:cNvPr>
          <p:cNvSpPr/>
          <p:nvPr/>
        </p:nvSpPr>
        <p:spPr>
          <a:xfrm>
            <a:off x="3637282" y="1772920"/>
            <a:ext cx="4094480" cy="30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A35827B-9422-4614-A26F-23BE30414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710" y="1878668"/>
            <a:ext cx="3837623" cy="2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255FC-2740-474D-A346-D61CDE03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 </a:t>
            </a:r>
            <a:r>
              <a:rPr lang="nl-NL" dirty="0" err="1"/>
              <a:t>bloemekiosk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2D616D-F4EA-4BF9-8FB5-E63C1E0AD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42118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Vergelijkbaar met bloemenwinkel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Iets goedkoper dan bloemenwinkel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Redelijke kwaliteit voor aangename prijs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Veel “meeneem” artikelen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 consumenten die snel een bloemetje of plantje willen kopen.</a:t>
            </a:r>
          </a:p>
          <a:p>
            <a:pPr marL="342900" lvl="0" indent="-342900">
              <a:spcBef>
                <a:spcPts val="500"/>
              </a:spcBef>
              <a:buFont typeface="Symbol" panose="05050102010706020507" pitchFamily="18" charset="2"/>
              <a:buChar char=""/>
            </a:pPr>
            <a:r>
              <a:rPr lang="nl-NL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Gericht op midden tot lagere segment</a:t>
            </a:r>
          </a:p>
        </p:txBody>
      </p:sp>
    </p:spTree>
    <p:extLst>
      <p:ext uri="{BB962C8B-B14F-4D97-AF65-F5344CB8AC3E}">
        <p14:creationId xmlns:p14="http://schemas.microsoft.com/office/powerpoint/2010/main" val="18877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DAEC4F2-14D2-46B9-A65C-FECBDFFC5FA9}"/>
              </a:ext>
            </a:extLst>
          </p:cNvPr>
          <p:cNvSpPr/>
          <p:nvPr/>
        </p:nvSpPr>
        <p:spPr>
          <a:xfrm>
            <a:off x="4810124" y="5875345"/>
            <a:ext cx="7381875" cy="9885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9FBA22-4FF6-4758-88D4-9FA08BFC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014" y="966267"/>
            <a:ext cx="3656745" cy="2888714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55C24FC-4877-43B2-86E0-C7BBAB05A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952877"/>
            <a:ext cx="5417284" cy="29051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EBA9214-8997-4727-9ECC-E81302BC4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47649"/>
            <a:ext cx="4724400" cy="24331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3A5FAE2-FA53-42FB-AE48-E59AF3B66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65173" cy="35909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AC962E9-0665-4756-90BA-D94C7C564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855" y="3755306"/>
            <a:ext cx="3656746" cy="310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6112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97</TotalTime>
  <Words>333</Words>
  <Application>Microsoft Office PowerPoint</Application>
  <PresentationFormat>Breedbeeld</PresentationFormat>
  <Paragraphs>76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Gill Sans MT</vt:lpstr>
      <vt:lpstr>Symbol</vt:lpstr>
      <vt:lpstr>Galerie</vt:lpstr>
      <vt:lpstr>Type bloemenwinkels</vt:lpstr>
      <vt:lpstr>Verschillende type bloemenwinkels</vt:lpstr>
      <vt:lpstr>Opdracht: </vt:lpstr>
      <vt:lpstr>De  Bloemenspeciaalzaak</vt:lpstr>
      <vt:lpstr>PowerPoint-presentatie</vt:lpstr>
      <vt:lpstr>De  bloemenwinkel</vt:lpstr>
      <vt:lpstr>PowerPoint-presentatie</vt:lpstr>
      <vt:lpstr>De  bloemekiosk</vt:lpstr>
      <vt:lpstr>PowerPoint-presentatie</vt:lpstr>
      <vt:lpstr>De  bloemendiscount</vt:lpstr>
      <vt:lpstr>PowerPoint-presentatie</vt:lpstr>
      <vt:lpstr>bloemenverkooppunt</vt:lpstr>
      <vt:lpstr>PowerPoint-presentatie</vt:lpstr>
      <vt:lpstr>tuincentrum</vt:lpstr>
      <vt:lpstr>PowerPoint-presentatie</vt:lpstr>
      <vt:lpstr>De  markt / bloemenkraam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bloemenwinkels</dc:title>
  <dc:creator>Jacintha Westerink</dc:creator>
  <cp:lastModifiedBy>Jacintha Westerink</cp:lastModifiedBy>
  <cp:revision>4</cp:revision>
  <dcterms:created xsi:type="dcterms:W3CDTF">2020-09-14T08:33:47Z</dcterms:created>
  <dcterms:modified xsi:type="dcterms:W3CDTF">2020-09-21T13:36:03Z</dcterms:modified>
</cp:coreProperties>
</file>